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90" autoAdjust="0"/>
  </p:normalViewPr>
  <p:slideViewPr>
    <p:cSldViewPr snapToGrid="0">
      <p:cViewPr varScale="1">
        <p:scale>
          <a:sx n="104" d="100"/>
          <a:sy n="104" d="100"/>
        </p:scale>
        <p:origin x="88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1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6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6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8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1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9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Inglima</dc:creator>
  <cp:lastModifiedBy>Michael Inglima</cp:lastModifiedBy>
  <cp:revision>2</cp:revision>
  <dcterms:created xsi:type="dcterms:W3CDTF">2016-09-01T16:29:33Z</dcterms:created>
  <dcterms:modified xsi:type="dcterms:W3CDTF">2016-09-01T16:33:24Z</dcterms:modified>
</cp:coreProperties>
</file>