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4"/>
    <p:restoredTop sz="94635"/>
  </p:normalViewPr>
  <p:slideViewPr>
    <p:cSldViewPr snapToGrid="0">
      <p:cViewPr varScale="1">
        <p:scale>
          <a:sx n="105" d="100"/>
          <a:sy n="105" d="100"/>
        </p:scale>
        <p:origin x="74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BD9A62-BADF-3588-DA2B-1CF81B9F5C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C615401-A68E-9382-ADE5-A81A15BB5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1E8A15-4CD9-A6C0-B6EE-F20AE261C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8BD962-FA4A-35D4-F20F-45F662A5C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E7A87E-903F-50D7-902B-AE325BFD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95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4566AC-E6D6-04DD-B290-C13706337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A7B248A-EC30-40D6-C158-00D16FB5E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2C95CA-8671-AD75-BC28-42CEA80CE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6D8B93A-117B-834A-C88B-03C3F7F58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4E06-6454-E86C-03A8-50BC5DB27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03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E98C633-8096-BB1A-56BD-6FA195468C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55E8F30-E9D3-AFE0-AB8A-A149DEF72F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38A5B4-80C2-1AFF-01B5-A850FE7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80641C-F04B-7A9F-47A5-6B06E67EF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4BE299-9DF5-DD2D-AB60-D309FA01D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37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40E259-4CED-F3ED-6666-5CFCF61E9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2D0F11-2636-AF09-F545-1456BF3C08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4ABF34-3BCE-E4D5-053B-A52249BB9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E6FAED8-87ED-6B7C-6FD1-79A37E01F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14EDEAD-55F9-6378-6BDD-F3CA0A73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97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7DCDC4-56F3-08B4-3B40-2816BE60C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B78F2BD-B185-AB03-DA50-2A85EBF48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506431-172F-2BFF-7FB8-321DDF4D7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636572-4427-58BF-386B-4D891F399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C67B3B-F556-2CA6-E774-8ABEEAF66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48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EB8DEB-06B3-74E4-3CCB-455D0C262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AE67E0C-61F9-EC29-DF5A-55D7ED434A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2E89C6A-E35B-3C3D-A78F-A7B8FBE7BF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CFAADBA-A21B-4EC4-ADAE-F34A2BF95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18B5D5A-37A1-7EE3-6E71-199D26AEB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AC4BDBD-D30F-E705-629D-00643C812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00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615656-CE8E-CAFE-978C-E892D6CD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CFF814-89FF-9264-3874-0CAA5FBCD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07DBFBF-F640-5EAF-3671-556EADF6D8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CB21627-1708-236A-A47F-ECEBC58CC4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A321DEA-DB1C-ED7A-C53B-6B13999DC9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B8D9FCD-6C0D-573A-0EFD-E7E8148E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5F0C5D5-43EA-B88F-EDFB-7CE4C8C55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49B4861-D87A-C46F-E364-B3DD2BCB7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36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0F9C80-6AD9-7490-25EB-30D98CB35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4A7EB19-0389-23C7-939A-FF278C2CD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94435D7-0884-FF6D-A67A-5191F3CBE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8DD70BD-72C6-CB0D-8CC0-5F31BDB74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47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12482DB-D082-1283-9292-A7CB3B375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5E5A0A7-AEA8-525C-F4EB-01C57C44A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1B69588-DDE4-BE1D-0D5A-81C035D61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73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C2D4E0-9B57-51BC-922D-15B9CA721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ABBDE0C-A968-E31C-8097-5244B6929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EC33E38-DDCA-F1F4-4A6C-405CCC6C57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373D2CF-506D-E6E1-6D9C-2515BBA59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6ACE61-64CB-C16F-6AC7-3FA02A266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DE82F61-61EA-6ADE-E401-7DCA3141B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69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E04D7B-4806-B6AA-1BD7-C5F20A182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3417740-0FB5-62F5-8748-CDEFE0FE1F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365547C-EF73-4733-451B-4051781C7D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4BAD167-36B9-F352-D175-412BB4802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82210CD-C509-80A8-5798-7F5A7EBD7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988B9A-A026-79BE-E8D7-AE3C4ED18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7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D6B2AF2-710D-9D2D-A482-9F771F0D2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EF4E2A0-8A15-07C9-E1F6-2707D28DF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B00B5B-F4DD-7EC3-C552-0114F1A60D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D93F95-E6A2-7240-91CE-8D5BAFC44DF4}" type="datetimeFigureOut">
              <a:rPr lang="en-US" smtClean="0"/>
              <a:t>8/6/26</a:t>
            </a:fld>
            <a:endParaRPr lang="en-U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5FD7F-D866-0E90-BE69-91F72E3E95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FE7A3C-45DC-9A55-7A75-E899002D1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B1F408-BB0A-0948-B31A-37F9A4CE458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3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4D1FFF4-EDCF-FAD8-A762-9CA9DB57FD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90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F3EFF5-5E72-DE4B-6112-4AE74074B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AC2AA4F-D265-9977-5965-3BB4C42F7A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33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1D8A3C-600C-4167-9129-93A375829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E0B907-BC3F-6FD1-CDB4-A083A520E2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55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FF5BF3-DE34-C72B-FC44-C8114C8A7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43B8179-29B5-A07D-11A5-E91960A1E5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3383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Panorámica</PresentationFormat>
  <Paragraphs>0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lucas bonacossa</dc:creator>
  <cp:lastModifiedBy>lucas bonacossa</cp:lastModifiedBy>
  <cp:revision>1</cp:revision>
  <dcterms:created xsi:type="dcterms:W3CDTF">2026-08-06T15:55:21Z</dcterms:created>
  <dcterms:modified xsi:type="dcterms:W3CDTF">2026-08-06T15:56:34Z</dcterms:modified>
</cp:coreProperties>
</file>